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8000663" cy="25199975"/>
  <p:notesSz cx="6858000" cy="9144000"/>
  <p:defaultTextStyle>
    <a:defPPr>
      <a:defRPr lang="en-US"/>
    </a:defPPr>
    <a:lvl1pPr marL="0" algn="l" defTabSz="2468606" rtl="0" eaLnBrk="1" latinLnBrk="0" hangingPunct="1">
      <a:defRPr sz="4859" kern="1200">
        <a:solidFill>
          <a:schemeClr val="tx1"/>
        </a:solidFill>
        <a:latin typeface="+mn-lt"/>
        <a:ea typeface="+mn-ea"/>
        <a:cs typeface="+mn-cs"/>
      </a:defRPr>
    </a:lvl1pPr>
    <a:lvl2pPr marL="1234303" algn="l" defTabSz="2468606" rtl="0" eaLnBrk="1" latinLnBrk="0" hangingPunct="1">
      <a:defRPr sz="4859" kern="1200">
        <a:solidFill>
          <a:schemeClr val="tx1"/>
        </a:solidFill>
        <a:latin typeface="+mn-lt"/>
        <a:ea typeface="+mn-ea"/>
        <a:cs typeface="+mn-cs"/>
      </a:defRPr>
    </a:lvl2pPr>
    <a:lvl3pPr marL="2468606" algn="l" defTabSz="2468606" rtl="0" eaLnBrk="1" latinLnBrk="0" hangingPunct="1">
      <a:defRPr sz="4859" kern="1200">
        <a:solidFill>
          <a:schemeClr val="tx1"/>
        </a:solidFill>
        <a:latin typeface="+mn-lt"/>
        <a:ea typeface="+mn-ea"/>
        <a:cs typeface="+mn-cs"/>
      </a:defRPr>
    </a:lvl3pPr>
    <a:lvl4pPr marL="3702909" algn="l" defTabSz="2468606" rtl="0" eaLnBrk="1" latinLnBrk="0" hangingPunct="1">
      <a:defRPr sz="4859" kern="1200">
        <a:solidFill>
          <a:schemeClr val="tx1"/>
        </a:solidFill>
        <a:latin typeface="+mn-lt"/>
        <a:ea typeface="+mn-ea"/>
        <a:cs typeface="+mn-cs"/>
      </a:defRPr>
    </a:lvl4pPr>
    <a:lvl5pPr marL="4937211" algn="l" defTabSz="2468606" rtl="0" eaLnBrk="1" latinLnBrk="0" hangingPunct="1">
      <a:defRPr sz="4859" kern="1200">
        <a:solidFill>
          <a:schemeClr val="tx1"/>
        </a:solidFill>
        <a:latin typeface="+mn-lt"/>
        <a:ea typeface="+mn-ea"/>
        <a:cs typeface="+mn-cs"/>
      </a:defRPr>
    </a:lvl5pPr>
    <a:lvl6pPr marL="6171514" algn="l" defTabSz="2468606" rtl="0" eaLnBrk="1" latinLnBrk="0" hangingPunct="1">
      <a:defRPr sz="4859" kern="1200">
        <a:solidFill>
          <a:schemeClr val="tx1"/>
        </a:solidFill>
        <a:latin typeface="+mn-lt"/>
        <a:ea typeface="+mn-ea"/>
        <a:cs typeface="+mn-cs"/>
      </a:defRPr>
    </a:lvl6pPr>
    <a:lvl7pPr marL="7405817" algn="l" defTabSz="2468606" rtl="0" eaLnBrk="1" latinLnBrk="0" hangingPunct="1">
      <a:defRPr sz="4859" kern="1200">
        <a:solidFill>
          <a:schemeClr val="tx1"/>
        </a:solidFill>
        <a:latin typeface="+mn-lt"/>
        <a:ea typeface="+mn-ea"/>
        <a:cs typeface="+mn-cs"/>
      </a:defRPr>
    </a:lvl7pPr>
    <a:lvl8pPr marL="8640120" algn="l" defTabSz="2468606" rtl="0" eaLnBrk="1" latinLnBrk="0" hangingPunct="1">
      <a:defRPr sz="4859" kern="1200">
        <a:solidFill>
          <a:schemeClr val="tx1"/>
        </a:solidFill>
        <a:latin typeface="+mn-lt"/>
        <a:ea typeface="+mn-ea"/>
        <a:cs typeface="+mn-cs"/>
      </a:defRPr>
    </a:lvl8pPr>
    <a:lvl9pPr marL="9874423" algn="l" defTabSz="2468606" rtl="0" eaLnBrk="1" latinLnBrk="0" hangingPunct="1">
      <a:defRPr sz="4859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7937">
          <p15:clr>
            <a:srgbClr val="A4A3A4"/>
          </p15:clr>
        </p15:guide>
        <p15:guide id="2" pos="566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60" d="100"/>
          <a:sy n="60" d="100"/>
        </p:scale>
        <p:origin x="456" y="77"/>
      </p:cViewPr>
      <p:guideLst>
        <p:guide orient="horz" pos="7937"/>
        <p:guide pos="566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087446D-87DB-4EDC-987D-F9823E92A25B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327275" y="1143000"/>
            <a:ext cx="22034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6C5627D-E14C-463F-8FA8-B2B42B9ABF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76245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C5627D-E14C-463F-8FA8-B2B42B9ABF3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913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50050" y="4124164"/>
            <a:ext cx="15300564" cy="8773325"/>
          </a:xfrm>
        </p:spPr>
        <p:txBody>
          <a:bodyPr anchor="b"/>
          <a:lstStyle>
            <a:lvl1pPr algn="ctr">
              <a:defRPr sz="1181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50083" y="13235822"/>
            <a:ext cx="13500497" cy="6084159"/>
          </a:xfrm>
        </p:spPr>
        <p:txBody>
          <a:bodyPr/>
          <a:lstStyle>
            <a:lvl1pPr marL="0" indent="0" algn="ctr">
              <a:buNone/>
              <a:defRPr sz="4725"/>
            </a:lvl1pPr>
            <a:lvl2pPr marL="900044" indent="0" algn="ctr">
              <a:buNone/>
              <a:defRPr sz="3937"/>
            </a:lvl2pPr>
            <a:lvl3pPr marL="1800088" indent="0" algn="ctr">
              <a:buNone/>
              <a:defRPr sz="3543"/>
            </a:lvl3pPr>
            <a:lvl4pPr marL="2700132" indent="0" algn="ctr">
              <a:buNone/>
              <a:defRPr sz="3150"/>
            </a:lvl4pPr>
            <a:lvl5pPr marL="3600176" indent="0" algn="ctr">
              <a:buNone/>
              <a:defRPr sz="3150"/>
            </a:lvl5pPr>
            <a:lvl6pPr marL="4500220" indent="0" algn="ctr">
              <a:buNone/>
              <a:defRPr sz="3150"/>
            </a:lvl6pPr>
            <a:lvl7pPr marL="5400264" indent="0" algn="ctr">
              <a:buNone/>
              <a:defRPr sz="3150"/>
            </a:lvl7pPr>
            <a:lvl8pPr marL="6300307" indent="0" algn="ctr">
              <a:buNone/>
              <a:defRPr sz="3150"/>
            </a:lvl8pPr>
            <a:lvl9pPr marL="7200351" indent="0" algn="ctr">
              <a:buNone/>
              <a:defRPr sz="315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03274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66212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2881725" y="1341665"/>
            <a:ext cx="3881393" cy="2135581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37546" y="1341665"/>
            <a:ext cx="11419171" cy="2135581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65446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68782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28171" y="6282501"/>
            <a:ext cx="15525572" cy="10482488"/>
          </a:xfrm>
        </p:spPr>
        <p:txBody>
          <a:bodyPr anchor="b"/>
          <a:lstStyle>
            <a:lvl1pPr>
              <a:defRPr sz="1181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28171" y="16864157"/>
            <a:ext cx="15525572" cy="5512493"/>
          </a:xfrm>
        </p:spPr>
        <p:txBody>
          <a:bodyPr/>
          <a:lstStyle>
            <a:lvl1pPr marL="0" indent="0">
              <a:buNone/>
              <a:defRPr sz="4725">
                <a:solidFill>
                  <a:schemeClr val="tx1"/>
                </a:solidFill>
              </a:defRPr>
            </a:lvl1pPr>
            <a:lvl2pPr marL="900044" indent="0">
              <a:buNone/>
              <a:defRPr sz="3937">
                <a:solidFill>
                  <a:schemeClr val="tx1">
                    <a:tint val="75000"/>
                  </a:schemeClr>
                </a:solidFill>
              </a:defRPr>
            </a:lvl2pPr>
            <a:lvl3pPr marL="1800088" indent="0">
              <a:buNone/>
              <a:defRPr sz="3543">
                <a:solidFill>
                  <a:schemeClr val="tx1">
                    <a:tint val="75000"/>
                  </a:schemeClr>
                </a:solidFill>
              </a:defRPr>
            </a:lvl3pPr>
            <a:lvl4pPr marL="2700132" indent="0">
              <a:buNone/>
              <a:defRPr sz="3150">
                <a:solidFill>
                  <a:schemeClr val="tx1">
                    <a:tint val="75000"/>
                  </a:schemeClr>
                </a:solidFill>
              </a:defRPr>
            </a:lvl4pPr>
            <a:lvl5pPr marL="3600176" indent="0">
              <a:buNone/>
              <a:defRPr sz="3150">
                <a:solidFill>
                  <a:schemeClr val="tx1">
                    <a:tint val="75000"/>
                  </a:schemeClr>
                </a:solidFill>
              </a:defRPr>
            </a:lvl5pPr>
            <a:lvl6pPr marL="4500220" indent="0">
              <a:buNone/>
              <a:defRPr sz="3150">
                <a:solidFill>
                  <a:schemeClr val="tx1">
                    <a:tint val="75000"/>
                  </a:schemeClr>
                </a:solidFill>
              </a:defRPr>
            </a:lvl6pPr>
            <a:lvl7pPr marL="5400264" indent="0">
              <a:buNone/>
              <a:defRPr sz="3150">
                <a:solidFill>
                  <a:schemeClr val="tx1">
                    <a:tint val="75000"/>
                  </a:schemeClr>
                </a:solidFill>
              </a:defRPr>
            </a:lvl7pPr>
            <a:lvl8pPr marL="6300307" indent="0">
              <a:buNone/>
              <a:defRPr sz="3150">
                <a:solidFill>
                  <a:schemeClr val="tx1">
                    <a:tint val="75000"/>
                  </a:schemeClr>
                </a:solidFill>
              </a:defRPr>
            </a:lvl8pPr>
            <a:lvl9pPr marL="7200351" indent="0">
              <a:buNone/>
              <a:defRPr sz="31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97941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37545" y="6708326"/>
            <a:ext cx="7650282" cy="1598915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12836" y="6708326"/>
            <a:ext cx="7650282" cy="1598915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07281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9890" y="1341671"/>
            <a:ext cx="15525572" cy="487083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39892" y="6177496"/>
            <a:ext cx="7615123" cy="3027495"/>
          </a:xfrm>
        </p:spPr>
        <p:txBody>
          <a:bodyPr anchor="b"/>
          <a:lstStyle>
            <a:lvl1pPr marL="0" indent="0">
              <a:buNone/>
              <a:defRPr sz="4725" b="1"/>
            </a:lvl1pPr>
            <a:lvl2pPr marL="900044" indent="0">
              <a:buNone/>
              <a:defRPr sz="3937" b="1"/>
            </a:lvl2pPr>
            <a:lvl3pPr marL="1800088" indent="0">
              <a:buNone/>
              <a:defRPr sz="3543" b="1"/>
            </a:lvl3pPr>
            <a:lvl4pPr marL="2700132" indent="0">
              <a:buNone/>
              <a:defRPr sz="3150" b="1"/>
            </a:lvl4pPr>
            <a:lvl5pPr marL="3600176" indent="0">
              <a:buNone/>
              <a:defRPr sz="3150" b="1"/>
            </a:lvl5pPr>
            <a:lvl6pPr marL="4500220" indent="0">
              <a:buNone/>
              <a:defRPr sz="3150" b="1"/>
            </a:lvl6pPr>
            <a:lvl7pPr marL="5400264" indent="0">
              <a:buNone/>
              <a:defRPr sz="3150" b="1"/>
            </a:lvl7pPr>
            <a:lvl8pPr marL="6300307" indent="0">
              <a:buNone/>
              <a:defRPr sz="3150" b="1"/>
            </a:lvl8pPr>
            <a:lvl9pPr marL="7200351" indent="0">
              <a:buNone/>
              <a:defRPr sz="315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9892" y="9204991"/>
            <a:ext cx="7615123" cy="1353915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9112837" y="6177496"/>
            <a:ext cx="7652626" cy="3027495"/>
          </a:xfrm>
        </p:spPr>
        <p:txBody>
          <a:bodyPr anchor="b"/>
          <a:lstStyle>
            <a:lvl1pPr marL="0" indent="0">
              <a:buNone/>
              <a:defRPr sz="4725" b="1"/>
            </a:lvl1pPr>
            <a:lvl2pPr marL="900044" indent="0">
              <a:buNone/>
              <a:defRPr sz="3937" b="1"/>
            </a:lvl2pPr>
            <a:lvl3pPr marL="1800088" indent="0">
              <a:buNone/>
              <a:defRPr sz="3543" b="1"/>
            </a:lvl3pPr>
            <a:lvl4pPr marL="2700132" indent="0">
              <a:buNone/>
              <a:defRPr sz="3150" b="1"/>
            </a:lvl4pPr>
            <a:lvl5pPr marL="3600176" indent="0">
              <a:buNone/>
              <a:defRPr sz="3150" b="1"/>
            </a:lvl5pPr>
            <a:lvl6pPr marL="4500220" indent="0">
              <a:buNone/>
              <a:defRPr sz="3150" b="1"/>
            </a:lvl6pPr>
            <a:lvl7pPr marL="5400264" indent="0">
              <a:buNone/>
              <a:defRPr sz="3150" b="1"/>
            </a:lvl7pPr>
            <a:lvl8pPr marL="6300307" indent="0">
              <a:buNone/>
              <a:defRPr sz="3150" b="1"/>
            </a:lvl8pPr>
            <a:lvl9pPr marL="7200351" indent="0">
              <a:buNone/>
              <a:defRPr sz="315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9112837" y="9204991"/>
            <a:ext cx="7652626" cy="1353915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9772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6561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47051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9890" y="1679998"/>
            <a:ext cx="5805682" cy="5879994"/>
          </a:xfrm>
        </p:spPr>
        <p:txBody>
          <a:bodyPr anchor="b"/>
          <a:lstStyle>
            <a:lvl1pPr>
              <a:defRPr sz="6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2626" y="3628335"/>
            <a:ext cx="9112836" cy="17908316"/>
          </a:xfrm>
        </p:spPr>
        <p:txBody>
          <a:bodyPr/>
          <a:lstStyle>
            <a:lvl1pPr>
              <a:defRPr sz="6300"/>
            </a:lvl1pPr>
            <a:lvl2pPr>
              <a:defRPr sz="5512"/>
            </a:lvl2pPr>
            <a:lvl3pPr>
              <a:defRPr sz="4725"/>
            </a:lvl3pPr>
            <a:lvl4pPr>
              <a:defRPr sz="3937"/>
            </a:lvl4pPr>
            <a:lvl5pPr>
              <a:defRPr sz="3937"/>
            </a:lvl5pPr>
            <a:lvl6pPr>
              <a:defRPr sz="3937"/>
            </a:lvl6pPr>
            <a:lvl7pPr>
              <a:defRPr sz="3937"/>
            </a:lvl7pPr>
            <a:lvl8pPr>
              <a:defRPr sz="3937"/>
            </a:lvl8pPr>
            <a:lvl9pPr>
              <a:defRPr sz="393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39890" y="7559993"/>
            <a:ext cx="5805682" cy="14005821"/>
          </a:xfrm>
        </p:spPr>
        <p:txBody>
          <a:bodyPr/>
          <a:lstStyle>
            <a:lvl1pPr marL="0" indent="0">
              <a:buNone/>
              <a:defRPr sz="3150"/>
            </a:lvl1pPr>
            <a:lvl2pPr marL="900044" indent="0">
              <a:buNone/>
              <a:defRPr sz="2756"/>
            </a:lvl2pPr>
            <a:lvl3pPr marL="1800088" indent="0">
              <a:buNone/>
              <a:defRPr sz="2362"/>
            </a:lvl3pPr>
            <a:lvl4pPr marL="2700132" indent="0">
              <a:buNone/>
              <a:defRPr sz="1969"/>
            </a:lvl4pPr>
            <a:lvl5pPr marL="3600176" indent="0">
              <a:buNone/>
              <a:defRPr sz="1969"/>
            </a:lvl5pPr>
            <a:lvl6pPr marL="4500220" indent="0">
              <a:buNone/>
              <a:defRPr sz="1969"/>
            </a:lvl6pPr>
            <a:lvl7pPr marL="5400264" indent="0">
              <a:buNone/>
              <a:defRPr sz="1969"/>
            </a:lvl7pPr>
            <a:lvl8pPr marL="6300307" indent="0">
              <a:buNone/>
              <a:defRPr sz="1969"/>
            </a:lvl8pPr>
            <a:lvl9pPr marL="7200351" indent="0">
              <a:buNone/>
              <a:defRPr sz="1969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4394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9890" y="1679998"/>
            <a:ext cx="5805682" cy="5879994"/>
          </a:xfrm>
        </p:spPr>
        <p:txBody>
          <a:bodyPr anchor="b"/>
          <a:lstStyle>
            <a:lvl1pPr>
              <a:defRPr sz="6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652626" y="3628335"/>
            <a:ext cx="9112836" cy="17908316"/>
          </a:xfrm>
        </p:spPr>
        <p:txBody>
          <a:bodyPr anchor="t"/>
          <a:lstStyle>
            <a:lvl1pPr marL="0" indent="0">
              <a:buNone/>
              <a:defRPr sz="6300"/>
            </a:lvl1pPr>
            <a:lvl2pPr marL="900044" indent="0">
              <a:buNone/>
              <a:defRPr sz="5512"/>
            </a:lvl2pPr>
            <a:lvl3pPr marL="1800088" indent="0">
              <a:buNone/>
              <a:defRPr sz="4725"/>
            </a:lvl3pPr>
            <a:lvl4pPr marL="2700132" indent="0">
              <a:buNone/>
              <a:defRPr sz="3937"/>
            </a:lvl4pPr>
            <a:lvl5pPr marL="3600176" indent="0">
              <a:buNone/>
              <a:defRPr sz="3937"/>
            </a:lvl5pPr>
            <a:lvl6pPr marL="4500220" indent="0">
              <a:buNone/>
              <a:defRPr sz="3937"/>
            </a:lvl6pPr>
            <a:lvl7pPr marL="5400264" indent="0">
              <a:buNone/>
              <a:defRPr sz="3937"/>
            </a:lvl7pPr>
            <a:lvl8pPr marL="6300307" indent="0">
              <a:buNone/>
              <a:defRPr sz="3937"/>
            </a:lvl8pPr>
            <a:lvl9pPr marL="7200351" indent="0">
              <a:buNone/>
              <a:defRPr sz="3937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39890" y="7559993"/>
            <a:ext cx="5805682" cy="14005821"/>
          </a:xfrm>
        </p:spPr>
        <p:txBody>
          <a:bodyPr/>
          <a:lstStyle>
            <a:lvl1pPr marL="0" indent="0">
              <a:buNone/>
              <a:defRPr sz="3150"/>
            </a:lvl1pPr>
            <a:lvl2pPr marL="900044" indent="0">
              <a:buNone/>
              <a:defRPr sz="2756"/>
            </a:lvl2pPr>
            <a:lvl3pPr marL="1800088" indent="0">
              <a:buNone/>
              <a:defRPr sz="2362"/>
            </a:lvl3pPr>
            <a:lvl4pPr marL="2700132" indent="0">
              <a:buNone/>
              <a:defRPr sz="1969"/>
            </a:lvl4pPr>
            <a:lvl5pPr marL="3600176" indent="0">
              <a:buNone/>
              <a:defRPr sz="1969"/>
            </a:lvl5pPr>
            <a:lvl6pPr marL="4500220" indent="0">
              <a:buNone/>
              <a:defRPr sz="1969"/>
            </a:lvl6pPr>
            <a:lvl7pPr marL="5400264" indent="0">
              <a:buNone/>
              <a:defRPr sz="1969"/>
            </a:lvl7pPr>
            <a:lvl8pPr marL="6300307" indent="0">
              <a:buNone/>
              <a:defRPr sz="1969"/>
            </a:lvl8pPr>
            <a:lvl9pPr marL="7200351" indent="0">
              <a:buNone/>
              <a:defRPr sz="1969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0441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37546" y="1341671"/>
            <a:ext cx="15525572" cy="487083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37546" y="6708326"/>
            <a:ext cx="15525572" cy="1598915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37546" y="23356649"/>
            <a:ext cx="4050149" cy="13416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36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2B12C9-9628-4AD6-B425-A7F5DCD775C6}" type="datetimeFigureOut">
              <a:rPr lang="en-US" smtClean="0"/>
              <a:t>12/20/2020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62720" y="23356649"/>
            <a:ext cx="6075224" cy="13416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36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2712968" y="23356649"/>
            <a:ext cx="4050149" cy="13416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36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6972F4-52E9-4BB4-848C-2FDE0F2795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96253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800088" rtl="0" eaLnBrk="1" latinLnBrk="0" hangingPunct="1">
        <a:lnSpc>
          <a:spcPct val="90000"/>
        </a:lnSpc>
        <a:spcBef>
          <a:spcPct val="0"/>
        </a:spcBef>
        <a:buNone/>
        <a:defRPr sz="866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0022" indent="-450022" algn="l" defTabSz="1800088" rtl="0" eaLnBrk="1" latinLnBrk="0" hangingPunct="1">
        <a:lnSpc>
          <a:spcPct val="90000"/>
        </a:lnSpc>
        <a:spcBef>
          <a:spcPts val="1969"/>
        </a:spcBef>
        <a:buFont typeface="Arial" panose="020B0604020202020204" pitchFamily="34" charset="0"/>
        <a:buChar char="•"/>
        <a:defRPr sz="5512" kern="1200">
          <a:solidFill>
            <a:schemeClr val="tx1"/>
          </a:solidFill>
          <a:latin typeface="+mn-lt"/>
          <a:ea typeface="+mn-ea"/>
          <a:cs typeface="+mn-cs"/>
        </a:defRPr>
      </a:lvl1pPr>
      <a:lvl2pPr marL="1350066" indent="-450022" algn="l" defTabSz="1800088" rtl="0" eaLnBrk="1" latinLnBrk="0" hangingPunct="1">
        <a:lnSpc>
          <a:spcPct val="90000"/>
        </a:lnSpc>
        <a:spcBef>
          <a:spcPts val="984"/>
        </a:spcBef>
        <a:buFont typeface="Arial" panose="020B0604020202020204" pitchFamily="34" charset="0"/>
        <a:buChar char="•"/>
        <a:defRPr sz="4725" kern="1200">
          <a:solidFill>
            <a:schemeClr val="tx1"/>
          </a:solidFill>
          <a:latin typeface="+mn-lt"/>
          <a:ea typeface="+mn-ea"/>
          <a:cs typeface="+mn-cs"/>
        </a:defRPr>
      </a:lvl2pPr>
      <a:lvl3pPr marL="2250110" indent="-450022" algn="l" defTabSz="1800088" rtl="0" eaLnBrk="1" latinLnBrk="0" hangingPunct="1">
        <a:lnSpc>
          <a:spcPct val="90000"/>
        </a:lnSpc>
        <a:spcBef>
          <a:spcPts val="984"/>
        </a:spcBef>
        <a:buFont typeface="Arial" panose="020B0604020202020204" pitchFamily="34" charset="0"/>
        <a:buChar char="•"/>
        <a:defRPr sz="3937" kern="1200">
          <a:solidFill>
            <a:schemeClr val="tx1"/>
          </a:solidFill>
          <a:latin typeface="+mn-lt"/>
          <a:ea typeface="+mn-ea"/>
          <a:cs typeface="+mn-cs"/>
        </a:defRPr>
      </a:lvl3pPr>
      <a:lvl4pPr marL="3150154" indent="-450022" algn="l" defTabSz="1800088" rtl="0" eaLnBrk="1" latinLnBrk="0" hangingPunct="1">
        <a:lnSpc>
          <a:spcPct val="90000"/>
        </a:lnSpc>
        <a:spcBef>
          <a:spcPts val="984"/>
        </a:spcBef>
        <a:buFont typeface="Arial" panose="020B0604020202020204" pitchFamily="34" charset="0"/>
        <a:buChar char="•"/>
        <a:defRPr sz="3543" kern="1200">
          <a:solidFill>
            <a:schemeClr val="tx1"/>
          </a:solidFill>
          <a:latin typeface="+mn-lt"/>
          <a:ea typeface="+mn-ea"/>
          <a:cs typeface="+mn-cs"/>
        </a:defRPr>
      </a:lvl4pPr>
      <a:lvl5pPr marL="4050198" indent="-450022" algn="l" defTabSz="1800088" rtl="0" eaLnBrk="1" latinLnBrk="0" hangingPunct="1">
        <a:lnSpc>
          <a:spcPct val="90000"/>
        </a:lnSpc>
        <a:spcBef>
          <a:spcPts val="984"/>
        </a:spcBef>
        <a:buFont typeface="Arial" panose="020B0604020202020204" pitchFamily="34" charset="0"/>
        <a:buChar char="•"/>
        <a:defRPr sz="3543" kern="1200">
          <a:solidFill>
            <a:schemeClr val="tx1"/>
          </a:solidFill>
          <a:latin typeface="+mn-lt"/>
          <a:ea typeface="+mn-ea"/>
          <a:cs typeface="+mn-cs"/>
        </a:defRPr>
      </a:lvl5pPr>
      <a:lvl6pPr marL="4950242" indent="-450022" algn="l" defTabSz="1800088" rtl="0" eaLnBrk="1" latinLnBrk="0" hangingPunct="1">
        <a:lnSpc>
          <a:spcPct val="90000"/>
        </a:lnSpc>
        <a:spcBef>
          <a:spcPts val="984"/>
        </a:spcBef>
        <a:buFont typeface="Arial" panose="020B0604020202020204" pitchFamily="34" charset="0"/>
        <a:buChar char="•"/>
        <a:defRPr sz="3543" kern="1200">
          <a:solidFill>
            <a:schemeClr val="tx1"/>
          </a:solidFill>
          <a:latin typeface="+mn-lt"/>
          <a:ea typeface="+mn-ea"/>
          <a:cs typeface="+mn-cs"/>
        </a:defRPr>
      </a:lvl6pPr>
      <a:lvl7pPr marL="5850285" indent="-450022" algn="l" defTabSz="1800088" rtl="0" eaLnBrk="1" latinLnBrk="0" hangingPunct="1">
        <a:lnSpc>
          <a:spcPct val="90000"/>
        </a:lnSpc>
        <a:spcBef>
          <a:spcPts val="984"/>
        </a:spcBef>
        <a:buFont typeface="Arial" panose="020B0604020202020204" pitchFamily="34" charset="0"/>
        <a:buChar char="•"/>
        <a:defRPr sz="3543" kern="1200">
          <a:solidFill>
            <a:schemeClr val="tx1"/>
          </a:solidFill>
          <a:latin typeface="+mn-lt"/>
          <a:ea typeface="+mn-ea"/>
          <a:cs typeface="+mn-cs"/>
        </a:defRPr>
      </a:lvl7pPr>
      <a:lvl8pPr marL="6750329" indent="-450022" algn="l" defTabSz="1800088" rtl="0" eaLnBrk="1" latinLnBrk="0" hangingPunct="1">
        <a:lnSpc>
          <a:spcPct val="90000"/>
        </a:lnSpc>
        <a:spcBef>
          <a:spcPts val="984"/>
        </a:spcBef>
        <a:buFont typeface="Arial" panose="020B0604020202020204" pitchFamily="34" charset="0"/>
        <a:buChar char="•"/>
        <a:defRPr sz="3543" kern="1200">
          <a:solidFill>
            <a:schemeClr val="tx1"/>
          </a:solidFill>
          <a:latin typeface="+mn-lt"/>
          <a:ea typeface="+mn-ea"/>
          <a:cs typeface="+mn-cs"/>
        </a:defRPr>
      </a:lvl8pPr>
      <a:lvl9pPr marL="7650373" indent="-450022" algn="l" defTabSz="1800088" rtl="0" eaLnBrk="1" latinLnBrk="0" hangingPunct="1">
        <a:lnSpc>
          <a:spcPct val="90000"/>
        </a:lnSpc>
        <a:spcBef>
          <a:spcPts val="984"/>
        </a:spcBef>
        <a:buFont typeface="Arial" panose="020B0604020202020204" pitchFamily="34" charset="0"/>
        <a:buChar char="•"/>
        <a:defRPr sz="354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00088" rtl="0" eaLnBrk="1" latinLnBrk="0" hangingPunct="1">
        <a:defRPr sz="3543" kern="1200">
          <a:solidFill>
            <a:schemeClr val="tx1"/>
          </a:solidFill>
          <a:latin typeface="+mn-lt"/>
          <a:ea typeface="+mn-ea"/>
          <a:cs typeface="+mn-cs"/>
        </a:defRPr>
      </a:lvl1pPr>
      <a:lvl2pPr marL="900044" algn="l" defTabSz="1800088" rtl="0" eaLnBrk="1" latinLnBrk="0" hangingPunct="1">
        <a:defRPr sz="3543" kern="1200">
          <a:solidFill>
            <a:schemeClr val="tx1"/>
          </a:solidFill>
          <a:latin typeface="+mn-lt"/>
          <a:ea typeface="+mn-ea"/>
          <a:cs typeface="+mn-cs"/>
        </a:defRPr>
      </a:lvl2pPr>
      <a:lvl3pPr marL="1800088" algn="l" defTabSz="1800088" rtl="0" eaLnBrk="1" latinLnBrk="0" hangingPunct="1">
        <a:defRPr sz="3543" kern="1200">
          <a:solidFill>
            <a:schemeClr val="tx1"/>
          </a:solidFill>
          <a:latin typeface="+mn-lt"/>
          <a:ea typeface="+mn-ea"/>
          <a:cs typeface="+mn-cs"/>
        </a:defRPr>
      </a:lvl3pPr>
      <a:lvl4pPr marL="2700132" algn="l" defTabSz="1800088" rtl="0" eaLnBrk="1" latinLnBrk="0" hangingPunct="1">
        <a:defRPr sz="3543" kern="1200">
          <a:solidFill>
            <a:schemeClr val="tx1"/>
          </a:solidFill>
          <a:latin typeface="+mn-lt"/>
          <a:ea typeface="+mn-ea"/>
          <a:cs typeface="+mn-cs"/>
        </a:defRPr>
      </a:lvl4pPr>
      <a:lvl5pPr marL="3600176" algn="l" defTabSz="1800088" rtl="0" eaLnBrk="1" latinLnBrk="0" hangingPunct="1">
        <a:defRPr sz="3543" kern="1200">
          <a:solidFill>
            <a:schemeClr val="tx1"/>
          </a:solidFill>
          <a:latin typeface="+mn-lt"/>
          <a:ea typeface="+mn-ea"/>
          <a:cs typeface="+mn-cs"/>
        </a:defRPr>
      </a:lvl5pPr>
      <a:lvl6pPr marL="4500220" algn="l" defTabSz="1800088" rtl="0" eaLnBrk="1" latinLnBrk="0" hangingPunct="1">
        <a:defRPr sz="3543" kern="1200">
          <a:solidFill>
            <a:schemeClr val="tx1"/>
          </a:solidFill>
          <a:latin typeface="+mn-lt"/>
          <a:ea typeface="+mn-ea"/>
          <a:cs typeface="+mn-cs"/>
        </a:defRPr>
      </a:lvl6pPr>
      <a:lvl7pPr marL="5400264" algn="l" defTabSz="1800088" rtl="0" eaLnBrk="1" latinLnBrk="0" hangingPunct="1">
        <a:defRPr sz="3543" kern="1200">
          <a:solidFill>
            <a:schemeClr val="tx1"/>
          </a:solidFill>
          <a:latin typeface="+mn-lt"/>
          <a:ea typeface="+mn-ea"/>
          <a:cs typeface="+mn-cs"/>
        </a:defRPr>
      </a:lvl7pPr>
      <a:lvl8pPr marL="6300307" algn="l" defTabSz="1800088" rtl="0" eaLnBrk="1" latinLnBrk="0" hangingPunct="1">
        <a:defRPr sz="3543" kern="1200">
          <a:solidFill>
            <a:schemeClr val="tx1"/>
          </a:solidFill>
          <a:latin typeface="+mn-lt"/>
          <a:ea typeface="+mn-ea"/>
          <a:cs typeface="+mn-cs"/>
        </a:defRPr>
      </a:lvl8pPr>
      <a:lvl9pPr marL="7200351" algn="l" defTabSz="1800088" rtl="0" eaLnBrk="1" latinLnBrk="0" hangingPunct="1">
        <a:defRPr sz="354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18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29047" y="-110165"/>
            <a:ext cx="18129710" cy="25203470"/>
          </a:xfrm>
          <a:prstGeom prst="rect">
            <a:avLst/>
          </a:prstGeom>
        </p:spPr>
      </p:pic>
      <p:sp>
        <p:nvSpPr>
          <p:cNvPr id="20" name="TextBox 19"/>
          <p:cNvSpPr txBox="1"/>
          <p:nvPr/>
        </p:nvSpPr>
        <p:spPr>
          <a:xfrm>
            <a:off x="481263" y="673768"/>
            <a:ext cx="11405937" cy="26237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>
              <a:lnSpc>
                <a:spcPct val="150000"/>
              </a:lnSpc>
            </a:pPr>
            <a:r>
              <a:rPr lang="fa-IR" sz="2800" dirty="0">
                <a:latin typeface="IranNastaliq" panose="02020505000000020003" pitchFamily="18" charset="0"/>
                <a:cs typeface="B Titr" panose="00000700000000000000" pitchFamily="2" charset="-78"/>
              </a:rPr>
              <a:t>عنوان مقاله</a:t>
            </a:r>
            <a:r>
              <a:rPr lang="en-US" sz="2800" dirty="0">
                <a:latin typeface="IranNastaliq" panose="02020505000000020003" pitchFamily="18" charset="0"/>
                <a:cs typeface="B Titr" panose="00000700000000000000" pitchFamily="2" charset="-78"/>
              </a:rPr>
              <a:t>:</a:t>
            </a:r>
            <a:endParaRPr lang="fa-IR" sz="1400" dirty="0">
              <a:latin typeface="IranNastaliq" panose="02020505000000020003" pitchFamily="18" charset="0"/>
              <a:cs typeface="B Titr" panose="00000700000000000000" pitchFamily="2" charset="-78"/>
            </a:endParaRPr>
          </a:p>
          <a:p>
            <a:pPr algn="r" rtl="1">
              <a:lnSpc>
                <a:spcPct val="150000"/>
              </a:lnSpc>
            </a:pPr>
            <a:r>
              <a:rPr lang="fa-IR" sz="2800" dirty="0">
                <a:latin typeface="IranNastaliq" panose="02020505000000020003" pitchFamily="18" charset="0"/>
                <a:cs typeface="B Titr" panose="00000700000000000000" pitchFamily="2" charset="-78"/>
              </a:rPr>
              <a:t>نویسندگان: </a:t>
            </a:r>
            <a:endParaRPr lang="en-US" sz="2800" dirty="0">
              <a:latin typeface="IranNastaliq" panose="02020505000000020003" pitchFamily="18" charset="0"/>
              <a:cs typeface="B Titr" panose="00000700000000000000" pitchFamily="2" charset="-78"/>
            </a:endParaRPr>
          </a:p>
          <a:p>
            <a:pPr algn="r" rtl="1">
              <a:lnSpc>
                <a:spcPct val="150000"/>
              </a:lnSpc>
            </a:pPr>
            <a:r>
              <a:rPr lang="fa-IR" sz="2800" dirty="0">
                <a:latin typeface="IranNastaliq" panose="02020505000000020003" pitchFamily="18" charset="0"/>
                <a:cs typeface="B Titr" panose="00000700000000000000" pitchFamily="2" charset="-78"/>
              </a:rPr>
              <a:t>استاد رهنما: </a:t>
            </a:r>
          </a:p>
          <a:p>
            <a:pPr algn="r" rtl="1">
              <a:lnSpc>
                <a:spcPct val="150000"/>
              </a:lnSpc>
            </a:pPr>
            <a:r>
              <a:rPr lang="fa-IR" sz="2800" dirty="0">
                <a:latin typeface="IranNastaliq" panose="02020505000000020003" pitchFamily="18" charset="0"/>
                <a:cs typeface="B Titr" panose="00000700000000000000" pitchFamily="2" charset="-78"/>
              </a:rPr>
              <a:t>سال: </a:t>
            </a:r>
            <a:endParaRPr lang="en-US" sz="14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481263" y="4331368"/>
            <a:ext cx="76039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a-IR" sz="2800" dirty="0">
                <a:latin typeface="IranNastaliq" panose="02020505000000020003" pitchFamily="18" charset="0"/>
                <a:cs typeface="Titr"/>
              </a:rPr>
              <a:t>مقدمه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12801954" y="9609957"/>
            <a:ext cx="466825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a-IR" sz="2800" dirty="0">
                <a:latin typeface="IranNastaliq" panose="02020505000000020003" pitchFamily="18" charset="0"/>
                <a:cs typeface="B Titr" panose="00000700000000000000" pitchFamily="2" charset="-78"/>
              </a:rPr>
              <a:t>ادبیات پژوهش</a:t>
            </a:r>
            <a:endParaRPr lang="en-US" sz="28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139867" y="10844965"/>
            <a:ext cx="66895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a-IR" sz="2800" dirty="0">
                <a:latin typeface="IranNastaliq" panose="02020505000000020003" pitchFamily="18" charset="0"/>
                <a:cs typeface="B Titr" panose="00000700000000000000" pitchFamily="2" charset="-78"/>
              </a:rPr>
              <a:t>پیاده سازی</a:t>
            </a:r>
            <a:endParaRPr lang="en-US" sz="28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7796463" y="16699832"/>
            <a:ext cx="972151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a-IR" sz="2800" dirty="0">
                <a:latin typeface="IranNastaliq" panose="02020505000000020003" pitchFamily="18" charset="0"/>
                <a:cs typeface="B Titr" panose="00000700000000000000" pitchFamily="2" charset="-78"/>
              </a:rPr>
              <a:t>تجزیه و تحلیل</a:t>
            </a:r>
            <a:endParaRPr lang="en-US" sz="28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10491537" y="21031200"/>
            <a:ext cx="684499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a-IR" sz="2800" dirty="0">
                <a:latin typeface="IranNastaliq" panose="02020505000000020003" pitchFamily="18" charset="0"/>
                <a:cs typeface="B Titr" panose="00000700000000000000" pitchFamily="2" charset="-78"/>
              </a:rPr>
              <a:t>نتیجه گیری</a:t>
            </a:r>
            <a:endParaRPr lang="en-US" sz="2800" dirty="0">
              <a:latin typeface="IranNastaliq" panose="02020505000000020003" pitchFamily="18" charset="0"/>
              <a:cs typeface="B Titr" panose="00000700000000000000" pitchFamily="2" charset="-7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81264" y="21012273"/>
            <a:ext cx="9144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a-IR" sz="2800" dirty="0">
                <a:latin typeface="IranNastaliq" panose="02020505000000020003" pitchFamily="18" charset="0"/>
                <a:cs typeface="Titr"/>
              </a:rPr>
              <a:t>منابع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9010650" y="4331368"/>
            <a:ext cx="850732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a-IR" sz="2800" dirty="0">
                <a:cs typeface="B Titr" panose="00000700000000000000" pitchFamily="2" charset="-78"/>
              </a:rPr>
              <a:t>چکیده و کلمات کلیدی</a:t>
            </a:r>
            <a:endParaRPr lang="en-US" sz="2800" dirty="0">
              <a:cs typeface="B Titr" panose="00000700000000000000" pitchFamily="2" charset="-78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9005238" y="4831993"/>
            <a:ext cx="8459557" cy="36202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>
              <a:lnSpc>
                <a:spcPct val="150000"/>
              </a:lnSpc>
            </a:pPr>
            <a:endParaRPr lang="en-US" sz="1400" dirty="0">
              <a:cs typeface="B Nazanin"/>
            </a:endParaRPr>
          </a:p>
          <a:p>
            <a:pPr algn="r" rtl="1">
              <a:lnSpc>
                <a:spcPct val="150000"/>
              </a:lnSpc>
            </a:pPr>
            <a:r>
              <a:rPr lang="en-US" sz="1400" dirty="0">
                <a:cs typeface="B Nazanin"/>
              </a:rPr>
              <a:t> </a:t>
            </a:r>
          </a:p>
          <a:p>
            <a:pPr algn="r" rtl="1">
              <a:lnSpc>
                <a:spcPct val="150000"/>
              </a:lnSpc>
            </a:pPr>
            <a:r>
              <a:rPr lang="ar-SA" sz="1400" dirty="0">
                <a:cs typeface="B Nazanin"/>
              </a:rPr>
              <a:t> </a:t>
            </a:r>
            <a:endParaRPr lang="fa-IR" sz="1400" dirty="0">
              <a:cs typeface="B Nazanin"/>
            </a:endParaRPr>
          </a:p>
          <a:p>
            <a:pPr algn="r" rtl="1">
              <a:lnSpc>
                <a:spcPct val="150000"/>
              </a:lnSpc>
            </a:pPr>
            <a:endParaRPr lang="fa-IR" sz="1400" dirty="0">
              <a:cs typeface="B Nazanin"/>
            </a:endParaRPr>
          </a:p>
          <a:p>
            <a:pPr algn="r" rtl="1">
              <a:lnSpc>
                <a:spcPct val="150000"/>
              </a:lnSpc>
            </a:pPr>
            <a:endParaRPr lang="fa-IR" sz="1400" dirty="0">
              <a:cs typeface="B Nazanin"/>
            </a:endParaRPr>
          </a:p>
          <a:p>
            <a:pPr algn="r" rtl="1">
              <a:lnSpc>
                <a:spcPct val="150000"/>
              </a:lnSpc>
            </a:pPr>
            <a:endParaRPr lang="fa-IR" sz="1400" dirty="0">
              <a:cs typeface="B Nazanin"/>
            </a:endParaRPr>
          </a:p>
          <a:p>
            <a:pPr algn="r" rtl="1">
              <a:lnSpc>
                <a:spcPct val="150000"/>
              </a:lnSpc>
            </a:pPr>
            <a:endParaRPr lang="fa-IR" sz="1400" dirty="0">
              <a:cs typeface="B Nazanin"/>
            </a:endParaRPr>
          </a:p>
          <a:p>
            <a:pPr algn="r" rtl="1">
              <a:lnSpc>
                <a:spcPct val="150000"/>
              </a:lnSpc>
            </a:pPr>
            <a:endParaRPr lang="fa-IR" sz="1400" dirty="0">
              <a:cs typeface="B Nazanin"/>
            </a:endParaRPr>
          </a:p>
          <a:p>
            <a:pPr algn="r" rtl="1">
              <a:lnSpc>
                <a:spcPct val="150000"/>
              </a:lnSpc>
            </a:pPr>
            <a:endParaRPr lang="en-US" sz="1400" dirty="0">
              <a:cs typeface="B Nazanin"/>
            </a:endParaRPr>
          </a:p>
          <a:p>
            <a:pPr algn="r" rtl="1">
              <a:lnSpc>
                <a:spcPct val="150000"/>
              </a:lnSpc>
            </a:pPr>
            <a:r>
              <a:rPr lang="fa-IR" sz="1400" dirty="0">
                <a:cs typeface="B Nazanin"/>
              </a:rPr>
              <a:t> </a:t>
            </a:r>
            <a:endParaRPr lang="en-US" sz="1400" dirty="0">
              <a:cs typeface="B Nazanin"/>
            </a:endParaRPr>
          </a:p>
          <a:p>
            <a:pPr algn="r" rtl="1">
              <a:lnSpc>
                <a:spcPct val="150000"/>
              </a:lnSpc>
            </a:pPr>
            <a:r>
              <a:rPr lang="fa-IR" sz="1400" b="1" dirty="0">
                <a:cs typeface="B Nazanin"/>
              </a:rPr>
              <a:t>کلمات کلیدی</a:t>
            </a:r>
            <a:r>
              <a:rPr lang="fa-IR" sz="1400" dirty="0">
                <a:cs typeface="B Nazanin"/>
              </a:rPr>
              <a:t>:</a:t>
            </a:r>
            <a:endParaRPr lang="en-US" sz="1400" dirty="0">
              <a:cs typeface="B Nazanin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36375" y="21535493"/>
            <a:ext cx="872890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8349896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157</TotalTime>
  <Words>32</Words>
  <Application>Microsoft Office PowerPoint</Application>
  <PresentationFormat>Custom</PresentationFormat>
  <Paragraphs>23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IranNastaliq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mrymbqr</dc:creator>
  <cp:lastModifiedBy>fa</cp:lastModifiedBy>
  <cp:revision>24</cp:revision>
  <dcterms:created xsi:type="dcterms:W3CDTF">2019-03-28T21:42:03Z</dcterms:created>
  <dcterms:modified xsi:type="dcterms:W3CDTF">2020-12-20T13:51:04Z</dcterms:modified>
</cp:coreProperties>
</file>

<file path=docProps/thumbnail.jpeg>
</file>